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FF6A9-7854-6124-43F2-BF5639347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0B603F-7ECF-060E-CD3C-0983C9624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E4CAA-9942-52DC-C616-5959E11A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C4CB-895E-DC2E-4649-634E827F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82A9C6-445A-99D3-7B89-1B7A73DE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66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F935B-5443-F548-930B-70245484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87A5C7-0082-9346-9F46-C0316D1F4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83E01-0661-3EF4-FC2F-6E704670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7D7CAA-7FAF-9BCF-54AE-10A333B1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DE3BC-8D64-28D0-8645-22BFBCFA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58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39961-25D8-11FC-107C-AEDC27CD4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C16579-0A29-5151-4AB7-34D9C1C5A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C7C5A7-8E4D-0C16-D1E0-709D0FE3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A6C4E2-F4E2-E03B-6C6E-BE145CD8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9C975-916F-CE8F-D003-AEEAD844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DC517-7161-E250-3D7E-0DB35276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3D438-1C09-65BB-F19F-FD0B42BFB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2E3C9-2ABD-38BB-369D-02A90758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1C5DC-CADD-D590-01F0-491BDE99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F7D2E-D2D5-3854-5151-DBC13F8B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4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1F615-89FA-4E71-73FF-DF1DC576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B42056-3670-A389-AF1A-C2036E6E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E8BDB3-A084-9559-FC23-C9AED110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191051-C90D-9874-B3B7-8B5A2849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47A156-FB1F-10D9-F3C8-2EB68C51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51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87436-49B7-1DF4-AA36-BB6CBEDC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72E420-A0B3-080A-13DD-1184D961D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34B9B2-D923-9CF0-B299-7F1F303A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025057-8445-291A-0E97-ED1F073E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DF9983-84AC-8C9C-3B0C-04FAC617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605E2D-4317-852E-CDF6-B375F97E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71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97459-83C2-5674-4E39-2882934E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B7DC36-3731-ABCE-EE64-FBA941406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E1AE9C-591E-E93A-564E-85BA7633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13B128-BAA1-5FB3-B916-FED9EEE15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7CC8D5-4477-B92B-3AEA-4FC00E872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7B29A9-5A8E-377C-1CDB-62260E34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9DDE6C-6EE0-484F-0490-3E64ECE6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61B67D-AEBE-4BAB-CC66-A3C9DFF5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FCB75-26E3-9694-0BC0-65523D10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0BAD9F-D082-22EF-BA85-C077432A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93A460-FA1D-9974-79F2-D92FB8F5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6FA484-4B01-3905-373F-55F4558E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63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C9657E-FFF5-526A-5B49-D8A39B51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1A113D-B8C3-7350-5274-1E97AE1D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6BEFC9-58E4-C636-1D26-695D0343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8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3236D-4F0F-3FEE-0AB6-A7367995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BF9AE7-332E-A218-1669-4C0B65BF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1EB0B2-56A1-D2AE-CDDC-97ED0C189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510C32-19E3-9283-1E62-A1FBD64C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863601-2945-EC76-CAFF-E5002475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B35913-0F8E-1B7E-FB99-613F167A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51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16125-F7FF-557C-E86E-8B323E3B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41A5FF-3B17-4D42-2806-369367471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2B7884-EA5E-521D-6FC7-7D145F46B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AB19B3-F245-1563-528D-F7A82EEA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E453FC-FA21-18C4-6714-CCFB772E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3989F4-6C22-BE83-0A02-2624040F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5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A61643-0052-2915-2E69-EE25A5BA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2C3E1E-C7BA-19EA-33D5-07E3D024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611B6-006F-5B6A-A31B-3A1BB7396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AE563-3DDB-463A-90E7-6929A717781D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DCDF3-DCAD-2414-0191-EB668663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53BC61-4ED4-5F90-A3B2-04C48E2A2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95A20-D56E-40A8-A84F-B2D83605D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28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04BB74-8BB6-2B5E-11D1-52E82B6433D8}"/>
              </a:ext>
            </a:extLst>
          </p:cNvPr>
          <p:cNvSpPr txBox="1"/>
          <p:nvPr/>
        </p:nvSpPr>
        <p:spPr>
          <a:xfrm>
            <a:off x="1718888" y="1336119"/>
            <a:ext cx="70497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VII ENCUESTA SOBRE LA SITUACIÓN DE LAS FAMILIAS NUMEROSAS</a:t>
            </a:r>
          </a:p>
          <a:p>
            <a:endParaRPr lang="es-ES" sz="2400" dirty="0">
              <a:solidFill>
                <a:schemeClr val="accent1"/>
              </a:solidFill>
            </a:endParaRPr>
          </a:p>
          <a:p>
            <a:r>
              <a:rPr lang="es-ES" sz="2600" b="1" dirty="0">
                <a:solidFill>
                  <a:schemeClr val="accent1"/>
                </a:solidFill>
              </a:rPr>
              <a:t>ÁMBITO DE LA EDUCACION</a:t>
            </a:r>
          </a:p>
          <a:p>
            <a:r>
              <a:rPr lang="es-ES" sz="2800" dirty="0">
                <a:solidFill>
                  <a:schemeClr val="accent1"/>
                </a:solidFill>
              </a:rPr>
              <a:t>Septiembre 2025</a:t>
            </a:r>
          </a:p>
          <a:p>
            <a:endParaRPr lang="es-ES" sz="2600" dirty="0">
              <a:solidFill>
                <a:schemeClr val="accent1"/>
              </a:solidFill>
            </a:endParaRPr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47DA5AC-D689-C38B-34CC-1BC4FADF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3" y="3948997"/>
            <a:ext cx="3084225" cy="22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BD7788-BB44-20ED-FD8E-177CDDF3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" y="0"/>
            <a:ext cx="1213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795436-D66E-5368-B689-AB316BB7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86"/>
            <a:ext cx="12192000" cy="67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1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16CB8F-1BCA-9681-4EC7-6359AB33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07"/>
            <a:ext cx="12192000" cy="66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3B5D31-EF46-FA95-159A-8ABEB630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08"/>
            <a:ext cx="12192000" cy="66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1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F76439-F761-AA7F-0D17-83A2F12A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1"/>
            <a:ext cx="12192000" cy="68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3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A0735F-6ABE-833B-FEA8-52F195BD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40"/>
            <a:ext cx="12192000" cy="66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1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2FCEE7-3256-ABFD-FED3-DD25D3B5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81"/>
            <a:ext cx="12192000" cy="67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6A05D9-4521-57B1-05DD-A0DABE29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12192000" cy="67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2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</Words>
  <Application>Microsoft Office PowerPoint</Application>
  <PresentationFormat>Panorámica</PresentationFormat>
  <Paragraphs>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r.institucionales</dc:creator>
  <cp:lastModifiedBy>Elena Fernández - FEDMA</cp:lastModifiedBy>
  <cp:revision>4</cp:revision>
  <dcterms:created xsi:type="dcterms:W3CDTF">2025-09-03T14:18:55Z</dcterms:created>
  <dcterms:modified xsi:type="dcterms:W3CDTF">2025-09-04T11:21:16Z</dcterms:modified>
</cp:coreProperties>
</file>